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88" r:id="rId1"/>
  </p:sldMasterIdLst>
  <p:notesMasterIdLst>
    <p:notesMasterId r:id="rId11"/>
  </p:notesMasterIdLst>
  <p:sldIdLst>
    <p:sldId id="256" r:id="rId2"/>
    <p:sldId id="294" r:id="rId3"/>
    <p:sldId id="291" r:id="rId4"/>
    <p:sldId id="287" r:id="rId5"/>
    <p:sldId id="290" r:id="rId6"/>
    <p:sldId id="288" r:id="rId7"/>
    <p:sldId id="292" r:id="rId8"/>
    <p:sldId id="296" r:id="rId9"/>
    <p:sldId id="297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4AB0028-291F-471F-B3D1-946D2B8E74ED}">
  <a:tblStyle styleId="{B4AB0028-291F-471F-B3D1-946D2B8E74E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7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6895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6058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587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0636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2149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1931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2957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0816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4750737"/>
            <a:ext cx="9144000" cy="49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0FAD-F1CE-43BF-9D3F-DEA01CC2E1BB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83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BD79-8E19-402B-BD31-F9D90E88100F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0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01C9-8DE8-4B36-9A1F-F840427D5A12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04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942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426A-C622-4359-9C3F-0D13096A4E95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7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0956E-5E70-4A01-9E7F-FB53C1628F74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55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384301"/>
            <a:ext cx="3703320" cy="30175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8490-0C45-4611-B9CE-2C25B1BC6EAE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3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0CA8-A9B2-4DF7-B673-888746257E34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877-064D-4B64-BB29-7ED27831A6C4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0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7CCC-8FE9-429E-8484-7AD46FCAD9C2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45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61A4D69C-BA77-47E8-BD7C-8A738CD85E40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50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E4BA-FDEF-49F1-B0C1-39DB4B0F00A9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29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F8725AE9-499C-467E-B8E9-1ECFBEA1C72A}" type="datetime1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03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570136"/>
            <a:ext cx="8520600" cy="8524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b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font, Times New Roman)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92E79ED-89FA-A727-8584-59BB8051D872}"/>
              </a:ext>
            </a:extLst>
          </p:cNvPr>
          <p:cNvGrpSpPr/>
          <p:nvPr/>
        </p:nvGrpSpPr>
        <p:grpSpPr>
          <a:xfrm>
            <a:off x="231690" y="356576"/>
            <a:ext cx="3465740" cy="974720"/>
            <a:chOff x="5393495" y="338328"/>
            <a:chExt cx="3465740" cy="97472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74C56BB4-4769-6441-EA20-A15FBDB2D8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73505" y="338328"/>
              <a:ext cx="1433295" cy="566868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ECF5D27-4160-DF39-4A72-AF37C67CC65D}"/>
                </a:ext>
              </a:extLst>
            </p:cNvPr>
            <p:cNvSpPr txBox="1"/>
            <p:nvPr/>
          </p:nvSpPr>
          <p:spPr>
            <a:xfrm>
              <a:off x="5393495" y="882161"/>
              <a:ext cx="3465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4D515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 initiative by the Office of the  </a:t>
              </a:r>
            </a:p>
            <a:p>
              <a:r>
                <a:rPr lang="en-US" sz="1050" dirty="0">
                  <a:solidFill>
                    <a:srgbClr val="4D515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Principal Scientific Adviser to the Government of India</a:t>
              </a:r>
              <a:endParaRPr lang="en-IN" sz="105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E2583433-2181-C609-677D-65B0C108CA5F}"/>
              </a:ext>
            </a:extLst>
          </p:cNvPr>
          <p:cNvSpPr txBox="1">
            <a:spLocks/>
          </p:cNvSpPr>
          <p:nvPr/>
        </p:nvSpPr>
        <p:spPr>
          <a:xfrm>
            <a:off x="311700" y="3147118"/>
            <a:ext cx="8520600" cy="1210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Presenter’s Name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Times New Roman)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 with the full address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Italics, Times New Roman)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895A1B-8630-3209-FBCF-DA575345D564}"/>
              </a:ext>
            </a:extLst>
          </p:cNvPr>
          <p:cNvSpPr txBox="1"/>
          <p:nvPr/>
        </p:nvSpPr>
        <p:spPr>
          <a:xfrm>
            <a:off x="231690" y="96891"/>
            <a:ext cx="1059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Organized by</a:t>
            </a:r>
            <a:endParaRPr lang="en-IN" sz="105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9A7BF9-6692-BF64-19A7-243FD1847B5D}"/>
              </a:ext>
            </a:extLst>
          </p:cNvPr>
          <p:cNvSpPr txBox="1"/>
          <p:nvPr/>
        </p:nvSpPr>
        <p:spPr>
          <a:xfrm>
            <a:off x="7207800" y="96891"/>
            <a:ext cx="13532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Knowledge Partners</a:t>
            </a:r>
            <a:endParaRPr lang="en-IN" sz="105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1" name="Picture 8" descr="Kalinga Institute of Industrial Technology - Wikipedia">
            <a:extLst>
              <a:ext uri="{FF2B5EF4-FFF2-40B4-BE49-F238E27FC236}">
                <a16:creationId xmlns:a16="http://schemas.microsoft.com/office/drawing/2014/main" id="{983BD66D-1F8D-61BC-6F4F-62FE0B363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645" y="409183"/>
            <a:ext cx="676635" cy="51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9F5A23-6EFD-54B9-46A1-58FEDFCD6DC5}"/>
              </a:ext>
            </a:extLst>
          </p:cNvPr>
          <p:cNvSpPr/>
          <p:nvPr/>
        </p:nvSpPr>
        <p:spPr>
          <a:xfrm>
            <a:off x="4042050" y="223850"/>
            <a:ext cx="1059900" cy="67656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Presenter’s </a:t>
            </a:r>
          </a:p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Logo</a:t>
            </a:r>
            <a:endParaRPr lang="en-IN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6020D-6E0D-F043-7AA3-F49943C48D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4915" y="344839"/>
            <a:ext cx="958730" cy="5753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(18 font, Times New Roman)</a:t>
            </a: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902811-16A0-10FE-9F3D-44CCCAF3CB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B0CF98A3-2088-A002-94DD-EB2B2B3909C7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80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Opportunity/ Solution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(18 font, Times New Roman)</a:t>
            </a: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0563E0-4F8F-4874-4C67-DC5FA3C4A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40DC4B15-30BD-8F8D-FE4F-58A79180788F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35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Novelty (IPR)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678376-1203-3F18-E739-874E889CED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59B82130-1F05-C4D5-9D39-9C5DF12C539E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77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 landscape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4305EF7-F4ED-9B88-AA16-5199A3F710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A80FC2AA-1E5F-8B04-EA41-34E2B7DE63EA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8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Commercialization Potential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54EFC2-1A91-D0B7-DCEC-E4D58346FA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01FB115B-3D7F-7AE8-C7EB-7FF48D883C0F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896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392BA-9F31-50B5-BCC1-2E147C2AD5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6E24F064-8C1F-E99F-2392-84F5BDCF6801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6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other Major Highlights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2EA00D-E4EA-09CF-563D-4AD187062A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4EFD38FA-F540-794C-E998-9A2F5CBBCA74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8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570136"/>
            <a:ext cx="8520600" cy="8524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b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font, Times New Roman)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E2583433-2181-C609-677D-65B0C108CA5F}"/>
              </a:ext>
            </a:extLst>
          </p:cNvPr>
          <p:cNvSpPr txBox="1">
            <a:spLocks/>
          </p:cNvSpPr>
          <p:nvPr/>
        </p:nvSpPr>
        <p:spPr>
          <a:xfrm>
            <a:off x="311700" y="3183502"/>
            <a:ext cx="8520600" cy="1074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Times New Roman)</a:t>
            </a:r>
          </a:p>
        </p:txBody>
      </p:sp>
      <p:sp>
        <p:nvSpPr>
          <p:cNvPr id="6" name="Google Shape;59;p14">
            <a:extLst>
              <a:ext uri="{FF2B5EF4-FFF2-40B4-BE49-F238E27FC236}">
                <a16:creationId xmlns:a16="http://schemas.microsoft.com/office/drawing/2014/main" id="{371A0D34-86BB-CABC-D1FF-A001CEA5F917}"/>
              </a:ext>
            </a:extLst>
          </p:cNvPr>
          <p:cNvSpPr txBox="1">
            <a:spLocks/>
          </p:cNvSpPr>
          <p:nvPr/>
        </p:nvSpPr>
        <p:spPr>
          <a:xfrm>
            <a:off x="2354580" y="4148793"/>
            <a:ext cx="4434840" cy="62894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rmAutofit fontScale="92500" lnSpcReduction="20000"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total number of slides should not exceed 9 pages.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format should be strictly followed.</a:t>
            </a:r>
          </a:p>
        </p:txBody>
      </p:sp>
    </p:spTree>
    <p:extLst>
      <p:ext uri="{BB962C8B-B14F-4D97-AF65-F5344CB8AC3E}">
        <p14:creationId xmlns:p14="http://schemas.microsoft.com/office/powerpoint/2010/main" val="21914846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152</TotalTime>
  <Words>243</Words>
  <Application>Microsoft Office PowerPoint</Application>
  <PresentationFormat>On-screen Show (16:9)</PresentationFormat>
  <Paragraphs>36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Times New Roman</vt:lpstr>
      <vt:lpstr>Retrospect</vt:lpstr>
      <vt:lpstr>Title  (20 font, Times New Roman)</vt:lpstr>
      <vt:lpstr>Problem Statement (18 font, Times New Roman) </vt:lpstr>
      <vt:lpstr>Opportunity/ Solution (18 font, Times New Roman) </vt:lpstr>
      <vt:lpstr>Novelty (IPR) (18 font, Times New Roman)</vt:lpstr>
      <vt:lpstr>Competitive landscape (18 font, Times New Roman)</vt:lpstr>
      <vt:lpstr>Commercialization Potential (18 font, Times New Roman)</vt:lpstr>
      <vt:lpstr>Team (18 font, Times New Roman)</vt:lpstr>
      <vt:lpstr>Any other Major Highlights (18 font, Times New Roman)</vt:lpstr>
      <vt:lpstr>Thank you  (20 font, Times New Roman)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Advancements in management of Open Fractures of Tibia: Antibiotics-Impregnated Bone Cemented intramedullary Nail </dc:title>
  <cp:lastModifiedBy>DELL</cp:lastModifiedBy>
  <cp:revision>43</cp:revision>
  <dcterms:modified xsi:type="dcterms:W3CDTF">2024-10-27T04:48:18Z</dcterms:modified>
</cp:coreProperties>
</file>