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 varScale="1">
        <p:scale>
          <a:sx n="12" d="100"/>
          <a:sy n="12" d="100"/>
        </p:scale>
        <p:origin x="3005" y="125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29-01-2025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EA42D5A-97EE-2D3D-0410-4243B70ABD27}"/>
              </a:ext>
            </a:extLst>
          </p:cNvPr>
          <p:cNvSpPr txBox="1"/>
          <p:nvPr/>
        </p:nvSpPr>
        <p:spPr>
          <a:xfrm>
            <a:off x="1181235" y="9731567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29B92D-2E6F-FA92-5052-EF299B9EFDD8}"/>
              </a:ext>
            </a:extLst>
          </p:cNvPr>
          <p:cNvSpPr txBox="1"/>
          <p:nvPr/>
        </p:nvSpPr>
        <p:spPr>
          <a:xfrm>
            <a:off x="15440691" y="97063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7D77C2B-800E-5999-1E25-AE8771DFFF12}"/>
              </a:ext>
            </a:extLst>
          </p:cNvPr>
          <p:cNvSpPr txBox="1"/>
          <p:nvPr/>
        </p:nvSpPr>
        <p:spPr>
          <a:xfrm>
            <a:off x="1181234" y="328164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18FB4-9058-4B73-5F5B-50B6A5DB707E}"/>
              </a:ext>
            </a:extLst>
          </p:cNvPr>
          <p:cNvSpPr txBox="1"/>
          <p:nvPr/>
        </p:nvSpPr>
        <p:spPr>
          <a:xfrm>
            <a:off x="6656648" y="2237008"/>
            <a:ext cx="19247823" cy="3237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410"/>
              </a:lnSpc>
            </a:pPr>
            <a:r>
              <a:rPr lang="en-US" sz="5400" b="1" dirty="0"/>
              <a:t>International Conference on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Recent Advances in Nanomedicine</a:t>
            </a:r>
          </a:p>
          <a:p>
            <a:pPr algn="ctr">
              <a:lnSpc>
                <a:spcPts val="8410"/>
              </a:lnSpc>
            </a:pPr>
            <a:r>
              <a:rPr lang="en-US" sz="5400" b="1"/>
              <a:t>February 21</a:t>
            </a:r>
            <a:r>
              <a:rPr lang="en-US" sz="5400" b="1" baseline="30000"/>
              <a:t>st</a:t>
            </a:r>
            <a:r>
              <a:rPr lang="en-US" sz="5400" b="1"/>
              <a:t> – 22</a:t>
            </a:r>
            <a:r>
              <a:rPr lang="en-US" sz="5400" b="1" baseline="30000"/>
              <a:t>nd</a:t>
            </a:r>
            <a:r>
              <a:rPr lang="en-US" sz="5400" b="1" dirty="0"/>
              <a:t>, 2025 | Bhubaneswar, Odisha, INDIA</a:t>
            </a:r>
            <a:endParaRPr lang="en-US" sz="5400" b="1" cap="all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8DCCDE-2A2E-D0DE-5FB6-838BFE95C17B}"/>
              </a:ext>
            </a:extLst>
          </p:cNvPr>
          <p:cNvSpPr txBox="1"/>
          <p:nvPr/>
        </p:nvSpPr>
        <p:spPr>
          <a:xfrm>
            <a:off x="1181235" y="16083994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901729-F186-4F8E-719C-25C77D34A985}"/>
              </a:ext>
            </a:extLst>
          </p:cNvPr>
          <p:cNvSpPr txBox="1"/>
          <p:nvPr/>
        </p:nvSpPr>
        <p:spPr>
          <a:xfrm>
            <a:off x="1181235" y="6058596"/>
            <a:ext cx="28143887" cy="30934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1" dirty="0"/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4000" b="1" dirty="0"/>
              <a:t>Author’s Name</a:t>
            </a:r>
          </a:p>
          <a:p>
            <a:pPr algn="ctr"/>
            <a:r>
              <a:rPr lang="en-US" sz="4000" b="1" dirty="0"/>
              <a:t>Author’s Institute Name</a:t>
            </a:r>
          </a:p>
          <a:p>
            <a:pPr algn="ctr"/>
            <a:r>
              <a:rPr lang="en-US" sz="4000" b="1" dirty="0"/>
              <a:t>E-mail id</a:t>
            </a:r>
          </a:p>
          <a:p>
            <a:pPr algn="ctr"/>
            <a:endParaRPr lang="en-IN" sz="105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F27848-1B87-D969-1AE0-6DAF7B6BF315}"/>
              </a:ext>
            </a:extLst>
          </p:cNvPr>
          <p:cNvSpPr txBox="1"/>
          <p:nvPr/>
        </p:nvSpPr>
        <p:spPr>
          <a:xfrm>
            <a:off x="15433250" y="36148268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C8D16DC-F87A-64CB-41AC-6D67E1BF5111}"/>
              </a:ext>
            </a:extLst>
          </p:cNvPr>
          <p:cNvGrpSpPr/>
          <p:nvPr/>
        </p:nvGrpSpPr>
        <p:grpSpPr>
          <a:xfrm>
            <a:off x="1181234" y="1432439"/>
            <a:ext cx="9385303" cy="2953181"/>
            <a:chOff x="19939819" y="1048673"/>
            <a:chExt cx="9385303" cy="2953181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A32AF5F-7A3D-93DD-B378-E643569887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53469" y="1048673"/>
              <a:ext cx="4951105" cy="1958162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C028C3C-B4EE-FAEC-C438-F87D29C20B02}"/>
                </a:ext>
              </a:extLst>
            </p:cNvPr>
            <p:cNvSpPr txBox="1"/>
            <p:nvPr/>
          </p:nvSpPr>
          <p:spPr>
            <a:xfrm>
              <a:off x="19939819" y="2924636"/>
              <a:ext cx="93853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4D5156"/>
                  </a:solidFill>
                </a:rPr>
                <a:t>An initiative by the Office of the  </a:t>
              </a:r>
            </a:p>
            <a:p>
              <a:r>
                <a:rPr lang="en-US" sz="3200" dirty="0">
                  <a:solidFill>
                    <a:srgbClr val="4D5156"/>
                  </a:solidFill>
                </a:rPr>
                <a:t>Principal Scientific Adviser to the Government of India</a:t>
              </a:r>
              <a:endParaRPr lang="en-IN" sz="3200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8CE690A-944A-A5D1-C174-8DA04192465F}"/>
              </a:ext>
            </a:extLst>
          </p:cNvPr>
          <p:cNvSpPr txBox="1"/>
          <p:nvPr/>
        </p:nvSpPr>
        <p:spPr>
          <a:xfrm>
            <a:off x="8844880" y="41842048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BB6EC6-F55F-93B2-F65B-3EC56722CDFC}"/>
              </a:ext>
            </a:extLst>
          </p:cNvPr>
          <p:cNvSpPr txBox="1"/>
          <p:nvPr/>
        </p:nvSpPr>
        <p:spPr>
          <a:xfrm>
            <a:off x="1194884" y="627471"/>
            <a:ext cx="258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Organized by</a:t>
            </a:r>
            <a:endParaRPr lang="en-IN" sz="3200" b="1" i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D633DE-CBAC-24C4-16D4-8DBCC07B04B9}"/>
              </a:ext>
            </a:extLst>
          </p:cNvPr>
          <p:cNvSpPr txBox="1"/>
          <p:nvPr/>
        </p:nvSpPr>
        <p:spPr>
          <a:xfrm>
            <a:off x="24129224" y="627471"/>
            <a:ext cx="3927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Knowledge Partners</a:t>
            </a:r>
            <a:endParaRPr lang="en-IN" sz="3200" b="1" i="1" dirty="0"/>
          </a:p>
        </p:txBody>
      </p:sp>
      <p:pic>
        <p:nvPicPr>
          <p:cNvPr id="32" name="Picture 8" descr="Kalinga Institute of Industrial Technology - Wikipedia">
            <a:extLst>
              <a:ext uri="{FF2B5EF4-FFF2-40B4-BE49-F238E27FC236}">
                <a16:creationId xmlns:a16="http://schemas.microsoft.com/office/drawing/2014/main" id="{640275BD-CE6D-2DCC-FF65-6A7F70F2F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19" y="1404080"/>
            <a:ext cx="1901945" cy="14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BCF9E92E-E77B-EB8C-7BAB-3EADC94F4D35}"/>
              </a:ext>
            </a:extLst>
          </p:cNvPr>
          <p:cNvSpPr/>
          <p:nvPr/>
        </p:nvSpPr>
        <p:spPr>
          <a:xfrm>
            <a:off x="13966234" y="335143"/>
            <a:ext cx="2342743" cy="193986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Author’s 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36E5D71-4BCD-5AA2-066D-E7D29D3DA2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5368" y="1283683"/>
            <a:ext cx="2604256" cy="156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133</TotalTime>
  <Words>79</Words>
  <Application>Microsoft Office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bio tbi</cp:lastModifiedBy>
  <cp:revision>35</cp:revision>
  <dcterms:created xsi:type="dcterms:W3CDTF">2021-08-11T07:12:38Z</dcterms:created>
  <dcterms:modified xsi:type="dcterms:W3CDTF">2025-01-29T06:27:59Z</dcterms:modified>
</cp:coreProperties>
</file>